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7" r:id="rId4"/>
    <p:sldId id="264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76E"/>
    <a:srgbClr val="09C1C6"/>
    <a:srgbClr val="009C6F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2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B2-7839-4070-9A47-A53C97B5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2C2A-94D2-42AE-BC66-B8E596B4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204A-03A1-4B0D-AAAF-34AB7D89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5853-69C1-427A-B58D-405C6C0C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7204-55D6-4410-A88A-399715C4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02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D408-C1C5-4DB2-A333-A6B304F2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33349-DDA5-458E-896B-74000067A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2632-2957-448E-97DE-61BEB48E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B92D-1D27-4170-9CE2-2A556561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1E5-A2FE-4750-B20D-C202F298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715BC-E268-4160-B040-F76278D2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BD06-3ABA-4385-85E9-597F79E1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E8D8-AF54-4FBF-A61C-3ABB34D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3251-4FCA-42E4-A37D-D64DC0F0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1FD5-332B-4F9E-BC5A-9E0E333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E7E-F0CE-44C8-8178-459DDDFF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BA29-BA7C-4FA8-8C78-E359859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8E0C-3E2D-4EDB-92EF-22D4E180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0CC4-2CCA-4D26-B0D3-529509F5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00E1-9E22-42B7-8DDA-E86A3E7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08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1D4-0D9D-4F16-A4CE-5403CF05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B81E-EDD6-4261-9E5F-8E4CDC2C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43E-102D-43E4-87BA-8D436390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40B9-0097-4470-92D1-478B52D7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9217-86A8-4217-97EB-4026D29B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3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BA65-92A1-42B0-9613-CA6AB791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4B9E-3893-4CF1-BDFF-532517A11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60B6-8426-4AD4-BC73-D83BE178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BE9F-505D-4279-99B6-4F42C384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5419-08B3-49EC-8E12-02793711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CEE82-2B4C-4AED-ABD6-DFF5438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85E-E88C-4F4A-ABC7-C81D21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B81D-7957-43D5-B897-F517F699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6F67C-70A4-4D74-B0A6-492C85C6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E5290-37B0-490F-B8F9-F9DAC679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8CD1D-411F-4864-87E1-E07F2E122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4FBB-5CDA-4B3A-80E9-1EEE0FFB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F260F-F96E-488A-87FD-E1CEF314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F880-1F63-4309-8E1F-286BD60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88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977-7890-4498-8691-FD09D190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346-0704-45DF-9035-D6F93BE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AF83-7688-42A0-A057-C0DAFBF4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3140-3DA0-4B13-8E32-49F73B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5F030-5861-4426-B54A-DB67D45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FD78B-68CA-4D2B-A49B-CD978EE2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7C29-D65A-41D7-B654-AF390780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71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CA33-2549-463B-B1A7-6E7E35A9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020-2302-4E83-8FB1-EDF77F8E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658A-0015-440E-AD80-B4D72B79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01301-98C0-44AD-B1CF-1D9156D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36B0-AFF3-4458-962D-AD4A4033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2D4A-334C-41E6-BAF9-74C11A64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9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69A-B70C-4E3F-A5C8-EB75C59C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111DB-9D50-4959-9196-19E1EB9D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74F3-2EE4-4D1C-9E7D-E9271650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5189-AD87-4AF6-B32A-7A55D0D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A2F5-5805-4791-B90E-3E4B5B2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2C82-4C43-4E0D-B7AE-9292057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08B49-D9B5-4139-82D0-F1CC1D96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1C5-C3BD-4208-B9CF-C5A75555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ED4C-9983-430F-A743-7B4ECF8EB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538B-159A-4D7B-8A7E-7FA2C56C0F60}" type="datetimeFigureOut">
              <a:rPr lang="en-CA" smtClean="0"/>
              <a:t>2021-09-08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B60-54EA-43ED-A51B-53416FEF5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362-CE4A-4A9B-BC0A-202EF084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5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4.png"/><Relationship Id="rId18" Type="http://schemas.microsoft.com/office/2007/relationships/hdphoto" Target="../media/hdphoto12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17" Type="http://schemas.openxmlformats.org/officeDocument/2006/relationships/image" Target="../media/image16.png"/><Relationship Id="rId2" Type="http://schemas.openxmlformats.org/officeDocument/2006/relationships/image" Target="../media/image8.tiff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Relationship Id="rId14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microsoft.com/office/2007/relationships/hdphoto" Target="../media/hdphoto9.wdp"/><Relationship Id="rId18" Type="http://schemas.openxmlformats.org/officeDocument/2006/relationships/image" Target="../media/image16.png"/><Relationship Id="rId3" Type="http://schemas.openxmlformats.org/officeDocument/2006/relationships/image" Target="../media/image18.svg"/><Relationship Id="rId7" Type="http://schemas.microsoft.com/office/2007/relationships/hdphoto" Target="../media/hdphoto6.wdp"/><Relationship Id="rId12" Type="http://schemas.openxmlformats.org/officeDocument/2006/relationships/image" Target="../media/image13.png"/><Relationship Id="rId17" Type="http://schemas.microsoft.com/office/2007/relationships/hdphoto" Target="../media/hdphoto11.wdp"/><Relationship Id="rId2" Type="http://schemas.openxmlformats.org/officeDocument/2006/relationships/image" Target="../media/image17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microsoft.com/office/2007/relationships/hdphoto" Target="../media/hdphoto8.wdp"/><Relationship Id="rId5" Type="http://schemas.microsoft.com/office/2007/relationships/hdphoto" Target="../media/hdphoto5.wdp"/><Relationship Id="rId15" Type="http://schemas.microsoft.com/office/2007/relationships/hdphoto" Target="../media/hdphoto10.wdp"/><Relationship Id="rId10" Type="http://schemas.openxmlformats.org/officeDocument/2006/relationships/image" Target="../media/image12.png"/><Relationship Id="rId19" Type="http://schemas.microsoft.com/office/2007/relationships/hdphoto" Target="../media/hdphoto12.wdp"/><Relationship Id="rId4" Type="http://schemas.openxmlformats.org/officeDocument/2006/relationships/image" Target="../media/image9.png"/><Relationship Id="rId9" Type="http://schemas.microsoft.com/office/2007/relationships/hdphoto" Target="../media/hdphoto7.wdp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FF3099-DFE3-4A41-AD34-F4CE064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113" y="15881"/>
            <a:ext cx="3724314" cy="3413118"/>
          </a:xfrm>
          <a:prstGeom prst="rect">
            <a:avLst/>
          </a:prstGeom>
        </p:spPr>
      </p:pic>
      <p:pic>
        <p:nvPicPr>
          <p:cNvPr id="4" name="Picture 3" descr="A group of ladybugs on a leafy plant&#10;&#10;Description automatically generated with low confidence">
            <a:extLst>
              <a:ext uri="{FF2B5EF4-FFF2-40B4-BE49-F238E27FC236}">
                <a16:creationId xmlns:a16="http://schemas.microsoft.com/office/drawing/2014/main" id="{D014312A-9B3D-4EAE-B10E-5A47A27F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13666" r="291" b="13134"/>
          <a:stretch/>
        </p:blipFill>
        <p:spPr>
          <a:xfrm>
            <a:off x="2593847" y="3429000"/>
            <a:ext cx="7004308" cy="3453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DFF7C-CA25-4126-8C75-1DF08268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6190705" y="21552"/>
            <a:ext cx="3312744" cy="3502152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B99C992-57EA-4DCF-9D4A-8D5ED369B177}"/>
              </a:ext>
            </a:extLst>
          </p:cNvPr>
          <p:cNvCxnSpPr>
            <a:cxnSpLocks/>
          </p:cNvCxnSpPr>
          <p:nvPr/>
        </p:nvCxnSpPr>
        <p:spPr>
          <a:xfrm>
            <a:off x="2456113" y="3428999"/>
            <a:ext cx="714204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B697D7-95ED-4AC3-9EF9-09E7D631BF59}"/>
              </a:ext>
            </a:extLst>
          </p:cNvPr>
          <p:cNvCxnSpPr>
            <a:cxnSpLocks/>
          </p:cNvCxnSpPr>
          <p:nvPr/>
        </p:nvCxnSpPr>
        <p:spPr>
          <a:xfrm>
            <a:off x="6096000" y="0"/>
            <a:ext cx="0" cy="3428999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0AA3349-29AF-439D-A231-26732A9E1D79}"/>
              </a:ext>
            </a:extLst>
          </p:cNvPr>
          <p:cNvSpPr txBox="1"/>
          <p:nvPr/>
        </p:nvSpPr>
        <p:spPr>
          <a:xfrm>
            <a:off x="6095998" y="15880"/>
            <a:ext cx="40908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46766F-ADEF-4F0C-9033-1519060F992C}"/>
              </a:ext>
            </a:extLst>
          </p:cNvPr>
          <p:cNvSpPr txBox="1"/>
          <p:nvPr/>
        </p:nvSpPr>
        <p:spPr>
          <a:xfrm>
            <a:off x="2678272" y="15880"/>
            <a:ext cx="4154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328197-8B70-4F3B-897B-A08F5F7FF272}"/>
              </a:ext>
            </a:extLst>
          </p:cNvPr>
          <p:cNvSpPr txBox="1"/>
          <p:nvPr/>
        </p:nvSpPr>
        <p:spPr>
          <a:xfrm>
            <a:off x="2678272" y="3444880"/>
            <a:ext cx="397866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63810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AA0BC274-0444-413C-9F2F-A10DD36F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7" y="199491"/>
            <a:ext cx="2285776" cy="315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AA1A0-6B6A-4972-A1C5-7440565B2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3525273" y="-103247"/>
            <a:ext cx="3454146" cy="365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98B9E-EE83-4B85-8D94-CE7B69A39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8549F-3233-4590-9CC7-90AA072EAE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5473"/>
          <a:stretch/>
        </p:blipFill>
        <p:spPr>
          <a:xfrm>
            <a:off x="3429001" y="3433500"/>
            <a:ext cx="364668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3F3AC-14E0-4AD6-A234-9B3ECD670554}"/>
              </a:ext>
            </a:extLst>
          </p:cNvPr>
          <p:cNvSpPr txBox="1"/>
          <p:nvPr/>
        </p:nvSpPr>
        <p:spPr>
          <a:xfrm>
            <a:off x="250723" y="16223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88F62-0303-45E9-813F-40EE470B78B7}"/>
              </a:ext>
            </a:extLst>
          </p:cNvPr>
          <p:cNvSpPr txBox="1"/>
          <p:nvPr/>
        </p:nvSpPr>
        <p:spPr>
          <a:xfrm>
            <a:off x="3897416" y="16223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30E72-ED1B-42B5-B89F-294659424291}"/>
              </a:ext>
            </a:extLst>
          </p:cNvPr>
          <p:cNvSpPr txBox="1"/>
          <p:nvPr/>
        </p:nvSpPr>
        <p:spPr>
          <a:xfrm>
            <a:off x="250723" y="3582232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2FE9C-37F6-4A2C-89ED-0E82DEEDD6DA}"/>
              </a:ext>
            </a:extLst>
          </p:cNvPr>
          <p:cNvSpPr txBox="1"/>
          <p:nvPr/>
        </p:nvSpPr>
        <p:spPr>
          <a:xfrm>
            <a:off x="3897416" y="358223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9B78D9-FFE1-405D-B62A-00039D030DA7}"/>
              </a:ext>
            </a:extLst>
          </p:cNvPr>
          <p:cNvSpPr/>
          <p:nvPr/>
        </p:nvSpPr>
        <p:spPr>
          <a:xfrm>
            <a:off x="1904323" y="2256095"/>
            <a:ext cx="147600" cy="1484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5B492-47D0-48F7-83F1-837EF1EB0350}"/>
              </a:ext>
            </a:extLst>
          </p:cNvPr>
          <p:cNvSpPr txBox="1"/>
          <p:nvPr/>
        </p:nvSpPr>
        <p:spPr>
          <a:xfrm>
            <a:off x="451228" y="2357703"/>
            <a:ext cx="241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spc="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-13.05, -71.55</a:t>
            </a:r>
          </a:p>
        </p:txBody>
      </p:sp>
    </p:spTree>
    <p:extLst>
      <p:ext uri="{BB962C8B-B14F-4D97-AF65-F5344CB8AC3E}">
        <p14:creationId xmlns:p14="http://schemas.microsoft.com/office/powerpoint/2010/main" val="412452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0EB68213-18DE-47E4-8918-5FA98E494C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3" r="16982" b="11511"/>
          <a:stretch/>
        </p:blipFill>
        <p:spPr>
          <a:xfrm>
            <a:off x="1094191" y="681607"/>
            <a:ext cx="10812625" cy="5414644"/>
          </a:xfrm>
          <a:prstGeom prst="rect">
            <a:avLst/>
          </a:prstGeom>
        </p:spPr>
      </p:pic>
      <p:pic>
        <p:nvPicPr>
          <p:cNvPr id="5" name="Picture 4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F3884412-DC93-4C0E-B38A-5B378529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1532785" y="4756798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CB6886BB-8481-4136-B799-60352250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2756570" y="4148624"/>
            <a:ext cx="306765" cy="460147"/>
          </a:xfrm>
          <a:prstGeom prst="rect">
            <a:avLst/>
          </a:prstGeom>
        </p:spPr>
      </p:pic>
      <p:pic>
        <p:nvPicPr>
          <p:cNvPr id="9" name="Picture 8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40A5C3B3-2E38-4E57-B0D6-F33C47425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3857149" y="3488679"/>
            <a:ext cx="583386" cy="642784"/>
          </a:xfrm>
          <a:prstGeom prst="rect">
            <a:avLst/>
          </a:prstGeom>
        </p:spPr>
      </p:pic>
      <p:pic>
        <p:nvPicPr>
          <p:cNvPr id="11" name="Picture 10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72E6CFB2-C271-4A60-AF6A-3159F7F7E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5038494" y="2334300"/>
            <a:ext cx="781986" cy="1159845"/>
          </a:xfrm>
          <a:prstGeom prst="rect">
            <a:avLst/>
          </a:prstGeom>
        </p:spPr>
      </p:pic>
      <p:pic>
        <p:nvPicPr>
          <p:cNvPr id="18" name="Picture 17" descr="A close up of a pink wall&#10;&#10;Description automatically generated">
            <a:extLst>
              <a:ext uri="{FF2B5EF4-FFF2-40B4-BE49-F238E27FC236}">
                <a16:creationId xmlns:a16="http://schemas.microsoft.com/office/drawing/2014/main" id="{375AD3B2-7149-4BFF-B5DE-902D79190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075728" y="1795787"/>
            <a:ext cx="1150814" cy="1500646"/>
          </a:xfrm>
          <a:prstGeom prst="rect">
            <a:avLst/>
          </a:prstGeom>
        </p:spPr>
      </p:pic>
      <p:pic>
        <p:nvPicPr>
          <p:cNvPr id="20" name="Picture 19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E8A9E37E-6B17-4396-B4C5-5560530986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652054" y="1512230"/>
            <a:ext cx="930935" cy="1595877"/>
          </a:xfrm>
          <a:prstGeom prst="rect">
            <a:avLst/>
          </a:prstGeom>
        </p:spPr>
      </p:pic>
      <p:pic>
        <p:nvPicPr>
          <p:cNvPr id="22" name="Picture 2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8807DA64-91A8-4E2D-BE34-17040D405E3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873926" y="899529"/>
            <a:ext cx="938029" cy="1792515"/>
          </a:xfrm>
          <a:prstGeom prst="rect">
            <a:avLst/>
          </a:prstGeom>
        </p:spPr>
      </p:pic>
      <p:pic>
        <p:nvPicPr>
          <p:cNvPr id="24" name="Picture 23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6B7C2233-9140-42B7-B8BB-57B6C248BF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309339" y="21153"/>
            <a:ext cx="739429" cy="86266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27B221-0190-4655-B8B1-C7638261B34F}"/>
              </a:ext>
            </a:extLst>
          </p:cNvPr>
          <p:cNvCxnSpPr>
            <a:cxnSpLocks noChangeAspect="1"/>
          </p:cNvCxnSpPr>
          <p:nvPr/>
        </p:nvCxnSpPr>
        <p:spPr>
          <a:xfrm>
            <a:off x="956134" y="1028406"/>
            <a:ext cx="0" cy="5154026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E41B2E-262E-49C1-83B5-FF93660588F3}"/>
              </a:ext>
            </a:extLst>
          </p:cNvPr>
          <p:cNvSpPr txBox="1"/>
          <p:nvPr/>
        </p:nvSpPr>
        <p:spPr>
          <a:xfrm>
            <a:off x="5038494" y="648866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7EB3DD-7471-4667-AA44-7A4F616D98AF}"/>
              </a:ext>
            </a:extLst>
          </p:cNvPr>
          <p:cNvSpPr txBox="1"/>
          <p:nvPr/>
        </p:nvSpPr>
        <p:spPr>
          <a:xfrm rot="16200000">
            <a:off x="-1217558" y="296195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Estimated elapsed days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ACE89B-9E56-4389-AE12-297C18D1CEAB}"/>
              </a:ext>
            </a:extLst>
          </p:cNvPr>
          <p:cNvGrpSpPr/>
          <p:nvPr/>
        </p:nvGrpSpPr>
        <p:grpSpPr>
          <a:xfrm>
            <a:off x="11126775" y="-91826"/>
            <a:ext cx="371324" cy="1029406"/>
            <a:chOff x="10445550" y="4927526"/>
            <a:chExt cx="371324" cy="102940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59B315-421C-4BB9-8E48-251B62A8562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445550" y="5545475"/>
              <a:ext cx="1" cy="28952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A219D1-A30B-4934-BA5A-D27DF191E060}"/>
                </a:ext>
              </a:extLst>
            </p:cNvPr>
            <p:cNvSpPr txBox="1"/>
            <p:nvPr/>
          </p:nvSpPr>
          <p:spPr>
            <a:xfrm rot="16200000">
              <a:off x="10117505" y="5257563"/>
              <a:ext cx="10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 mm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BA94EA5-8C47-4EE8-A249-4375949D9765}"/>
              </a:ext>
            </a:extLst>
          </p:cNvPr>
          <p:cNvSpPr txBox="1"/>
          <p:nvPr/>
        </p:nvSpPr>
        <p:spPr>
          <a:xfrm>
            <a:off x="526185" y="4756798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3FD07-031E-40FA-A70B-C3F9AD47ACF4}"/>
              </a:ext>
            </a:extLst>
          </p:cNvPr>
          <p:cNvSpPr txBox="1"/>
          <p:nvPr/>
        </p:nvSpPr>
        <p:spPr>
          <a:xfrm>
            <a:off x="526185" y="3296433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5B376-A3F0-4BC9-B599-C39645B88FCD}"/>
              </a:ext>
            </a:extLst>
          </p:cNvPr>
          <p:cNvSpPr txBox="1"/>
          <p:nvPr/>
        </p:nvSpPr>
        <p:spPr>
          <a:xfrm>
            <a:off x="526185" y="1846969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4F4A-1C09-4495-A54A-465156BC74FA}"/>
              </a:ext>
            </a:extLst>
          </p:cNvPr>
          <p:cNvSpPr txBox="1"/>
          <p:nvPr/>
        </p:nvSpPr>
        <p:spPr>
          <a:xfrm>
            <a:off x="1609033" y="616482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787-685D-461A-8D0A-15F03BBAE3CA}"/>
              </a:ext>
            </a:extLst>
          </p:cNvPr>
          <p:cNvSpPr txBox="1"/>
          <p:nvPr/>
        </p:nvSpPr>
        <p:spPr>
          <a:xfrm>
            <a:off x="2909953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1E90C-11D1-4D27-AB70-1CB871C08D45}"/>
              </a:ext>
            </a:extLst>
          </p:cNvPr>
          <p:cNvSpPr txBox="1"/>
          <p:nvPr/>
        </p:nvSpPr>
        <p:spPr>
          <a:xfrm>
            <a:off x="5529950" y="6145390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4EF97-3D07-42D8-9AB4-3E494B16AD78}"/>
              </a:ext>
            </a:extLst>
          </p:cNvPr>
          <p:cNvGrpSpPr/>
          <p:nvPr/>
        </p:nvGrpSpPr>
        <p:grpSpPr>
          <a:xfrm>
            <a:off x="1127453" y="269523"/>
            <a:ext cx="4302034" cy="707886"/>
            <a:chOff x="7819275" y="5099765"/>
            <a:chExt cx="430203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AEC73-F426-4C41-9207-C9960C0BEDF0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5668BE-04F8-4632-A3D2-FBF2AB63A091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47DF1-F9A6-43BD-B3E8-B387355A637D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9592E43-C121-4A0B-9A71-5B2273A535A6}"/>
              </a:ext>
            </a:extLst>
          </p:cNvPr>
          <p:cNvSpPr txBox="1"/>
          <p:nvPr/>
        </p:nvSpPr>
        <p:spPr>
          <a:xfrm>
            <a:off x="4235029" y="615439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36FDE-8524-4C8F-BA19-DBA8F9040B9E}"/>
              </a:ext>
            </a:extLst>
          </p:cNvPr>
          <p:cNvCxnSpPr>
            <a:cxnSpLocks/>
          </p:cNvCxnSpPr>
          <p:nvPr/>
        </p:nvCxnSpPr>
        <p:spPr>
          <a:xfrm>
            <a:off x="956134" y="6168923"/>
            <a:ext cx="1023832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8606864-DA7A-4257-8E37-EC20BDFAB1E4}"/>
              </a:ext>
            </a:extLst>
          </p:cNvPr>
          <p:cNvSpPr txBox="1"/>
          <p:nvPr/>
        </p:nvSpPr>
        <p:spPr>
          <a:xfrm>
            <a:off x="6864898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9D5AE9-665D-4D64-A4AA-0AA0894565B7}"/>
              </a:ext>
            </a:extLst>
          </p:cNvPr>
          <p:cNvSpPr txBox="1"/>
          <p:nvPr/>
        </p:nvSpPr>
        <p:spPr>
          <a:xfrm>
            <a:off x="8175966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685D1-1C1D-487B-BC26-68475F6013B3}"/>
              </a:ext>
            </a:extLst>
          </p:cNvPr>
          <p:cNvSpPr txBox="1"/>
          <p:nvPr/>
        </p:nvSpPr>
        <p:spPr>
          <a:xfrm>
            <a:off x="9502742" y="61433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CC189-F437-4CA4-9712-6DF48E98E510}"/>
              </a:ext>
            </a:extLst>
          </p:cNvPr>
          <p:cNvSpPr txBox="1"/>
          <p:nvPr/>
        </p:nvSpPr>
        <p:spPr>
          <a:xfrm>
            <a:off x="10819843" y="613586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648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15CFA32E-CDFC-4CB1-87A7-7464270D8A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003" r="15974" b="6805"/>
          <a:stretch/>
        </p:blipFill>
        <p:spPr>
          <a:xfrm>
            <a:off x="738909" y="315883"/>
            <a:ext cx="9598105" cy="5851555"/>
          </a:xfrm>
          <a:prstGeom prst="rect">
            <a:avLst/>
          </a:prstGeom>
        </p:spPr>
      </p:pic>
      <p:pic>
        <p:nvPicPr>
          <p:cNvPr id="6" name="Picture 5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318A5ACB-5678-4159-9892-D0A657D8AFF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4065792" y="5588151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6948420D-4F06-47F5-8528-BB5218FA9A6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4581357" y="4762975"/>
            <a:ext cx="306765" cy="460147"/>
          </a:xfrm>
          <a:prstGeom prst="rect">
            <a:avLst/>
          </a:prstGeom>
        </p:spPr>
      </p:pic>
      <p:pic>
        <p:nvPicPr>
          <p:cNvPr id="8" name="Picture 7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987B6D33-E651-4164-AD86-0699149A008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5295563" y="3930310"/>
            <a:ext cx="583386" cy="642784"/>
          </a:xfrm>
          <a:prstGeom prst="rect">
            <a:avLst/>
          </a:prstGeom>
        </p:spPr>
      </p:pic>
      <p:pic>
        <p:nvPicPr>
          <p:cNvPr id="9" name="Picture 8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F7D47AF0-F368-4211-BF92-5AD4D290A07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6125328" y="3177968"/>
            <a:ext cx="781986" cy="1159845"/>
          </a:xfrm>
          <a:prstGeom prst="rect">
            <a:avLst/>
          </a:prstGeom>
        </p:spPr>
      </p:pic>
      <p:pic>
        <p:nvPicPr>
          <p:cNvPr id="10" name="Picture 9" descr="A close up of a pink wall&#10;&#10;Description automatically generated">
            <a:extLst>
              <a:ext uri="{FF2B5EF4-FFF2-40B4-BE49-F238E27FC236}">
                <a16:creationId xmlns:a16="http://schemas.microsoft.com/office/drawing/2014/main" id="{D7E562C8-F8C6-414D-8B90-A6FD6547BE54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584037" y="2458106"/>
            <a:ext cx="1150814" cy="1500646"/>
          </a:xfrm>
          <a:prstGeom prst="rect">
            <a:avLst/>
          </a:prstGeom>
        </p:spPr>
      </p:pic>
      <p:pic>
        <p:nvPicPr>
          <p:cNvPr id="11" name="Picture 10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4DCA3F31-2EEE-4299-A8AC-F5570A0DAB38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551347" y="1693865"/>
            <a:ext cx="930935" cy="1595877"/>
          </a:xfrm>
          <a:prstGeom prst="rect">
            <a:avLst/>
          </a:prstGeom>
        </p:spPr>
      </p:pic>
      <p:pic>
        <p:nvPicPr>
          <p:cNvPr id="12" name="Picture 1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E36EAA83-681F-4052-96C0-7C189E6DA092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241788" y="884161"/>
            <a:ext cx="938029" cy="1792515"/>
          </a:xfrm>
          <a:prstGeom prst="rect">
            <a:avLst/>
          </a:prstGeom>
        </p:spPr>
      </p:pic>
      <p:pic>
        <p:nvPicPr>
          <p:cNvPr id="13" name="Picture 12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180CC671-DF56-486F-88D1-B5A4EBAFD92B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9731955" y="389486"/>
            <a:ext cx="739429" cy="86266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E0EF894-3BF7-4D8D-BC44-0767A805026E}"/>
              </a:ext>
            </a:extLst>
          </p:cNvPr>
          <p:cNvCxnSpPr>
            <a:cxnSpLocks noChangeAspect="1"/>
          </p:cNvCxnSpPr>
          <p:nvPr/>
        </p:nvCxnSpPr>
        <p:spPr>
          <a:xfrm rot="5400000" flipH="1">
            <a:off x="10060459" y="1201044"/>
            <a:ext cx="1" cy="289522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2C41BB3-3579-4D9F-8C9B-CF371A05B320}"/>
              </a:ext>
            </a:extLst>
          </p:cNvPr>
          <p:cNvSpPr txBox="1"/>
          <p:nvPr/>
        </p:nvSpPr>
        <p:spPr>
          <a:xfrm>
            <a:off x="9814545" y="1353413"/>
            <a:ext cx="1029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 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3DB8126-0592-40B4-B282-B8510688CC6F}"/>
              </a:ext>
            </a:extLst>
          </p:cNvPr>
          <p:cNvSpPr txBox="1"/>
          <p:nvPr/>
        </p:nvSpPr>
        <p:spPr>
          <a:xfrm>
            <a:off x="4734740" y="6387995"/>
            <a:ext cx="3014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Elapsed days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FAD973D-EB58-4138-9A4B-0F01C5F82D89}"/>
              </a:ext>
            </a:extLst>
          </p:cNvPr>
          <p:cNvSpPr txBox="1"/>
          <p:nvPr/>
        </p:nvSpPr>
        <p:spPr>
          <a:xfrm rot="16200000">
            <a:off x="-1072190" y="283745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26CF4D-1D4D-4D1C-B58A-BDCF7DC2F446}"/>
              </a:ext>
            </a:extLst>
          </p:cNvPr>
          <p:cNvSpPr txBox="1"/>
          <p:nvPr/>
        </p:nvSpPr>
        <p:spPr>
          <a:xfrm>
            <a:off x="1093281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27211E-D7FF-4C9F-AED8-F30D024F7A34}"/>
              </a:ext>
            </a:extLst>
          </p:cNvPr>
          <p:cNvSpPr txBox="1"/>
          <p:nvPr/>
        </p:nvSpPr>
        <p:spPr>
          <a:xfrm>
            <a:off x="3055119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62C1E70-FFF2-46D0-BC2B-5DC60F2936B3}"/>
              </a:ext>
            </a:extLst>
          </p:cNvPr>
          <p:cNvSpPr txBox="1"/>
          <p:nvPr/>
        </p:nvSpPr>
        <p:spPr>
          <a:xfrm>
            <a:off x="6104824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C2F983-E82E-4315-90B8-F7CD3C8B966A}"/>
              </a:ext>
            </a:extLst>
          </p:cNvPr>
          <p:cNvSpPr txBox="1"/>
          <p:nvPr/>
        </p:nvSpPr>
        <p:spPr>
          <a:xfrm>
            <a:off x="9192514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80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8F3BAE8-FF62-4869-8B9A-4A55A5BF084F}"/>
              </a:ext>
            </a:extLst>
          </p:cNvPr>
          <p:cNvSpPr txBox="1"/>
          <p:nvPr/>
        </p:nvSpPr>
        <p:spPr>
          <a:xfrm>
            <a:off x="520761" y="551426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4F5AEF8-BE03-4785-BFA2-56E224877DCE}"/>
              </a:ext>
            </a:extLst>
          </p:cNvPr>
          <p:cNvSpPr txBox="1"/>
          <p:nvPr/>
        </p:nvSpPr>
        <p:spPr>
          <a:xfrm>
            <a:off x="520761" y="480838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3A43C0-6529-4B93-845E-A3A47DF87705}"/>
              </a:ext>
            </a:extLst>
          </p:cNvPr>
          <p:cNvSpPr txBox="1"/>
          <p:nvPr/>
        </p:nvSpPr>
        <p:spPr>
          <a:xfrm>
            <a:off x="520761" y="4125242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45D030-AE03-4C17-9614-E288A2B012A3}"/>
              </a:ext>
            </a:extLst>
          </p:cNvPr>
          <p:cNvSpPr txBox="1"/>
          <p:nvPr/>
        </p:nvSpPr>
        <p:spPr>
          <a:xfrm>
            <a:off x="520761" y="341942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13B31A5-03C8-4255-AB05-5B3026602349}"/>
              </a:ext>
            </a:extLst>
          </p:cNvPr>
          <p:cNvSpPr txBox="1"/>
          <p:nvPr/>
        </p:nvSpPr>
        <p:spPr>
          <a:xfrm>
            <a:off x="520761" y="273628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CD9640-8FA9-4999-94C3-D01A741E440A}"/>
              </a:ext>
            </a:extLst>
          </p:cNvPr>
          <p:cNvSpPr txBox="1"/>
          <p:nvPr/>
        </p:nvSpPr>
        <p:spPr>
          <a:xfrm>
            <a:off x="520761" y="201016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0F78DB0-AC91-464E-BE0F-1058620FD22C}"/>
              </a:ext>
            </a:extLst>
          </p:cNvPr>
          <p:cNvSpPr txBox="1"/>
          <p:nvPr/>
        </p:nvSpPr>
        <p:spPr>
          <a:xfrm>
            <a:off x="520761" y="131929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03BCA7-265E-407F-8BE9-974F734AC5C0}"/>
              </a:ext>
            </a:extLst>
          </p:cNvPr>
          <p:cNvSpPr txBox="1"/>
          <p:nvPr/>
        </p:nvSpPr>
        <p:spPr>
          <a:xfrm>
            <a:off x="520761" y="63615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70AF498-5A82-49B7-B058-90BF85E5E0F6}"/>
              </a:ext>
            </a:extLst>
          </p:cNvPr>
          <p:cNvSpPr txBox="1"/>
          <p:nvPr/>
        </p:nvSpPr>
        <p:spPr>
          <a:xfrm>
            <a:off x="7396900" y="3210466"/>
            <a:ext cx="46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8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♂</a:t>
            </a:r>
            <a:endParaRPr lang="en-CA" sz="2800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F6B979-CC9B-4700-BA9B-550040690A3B}"/>
              </a:ext>
            </a:extLst>
          </p:cNvPr>
          <p:cNvSpPr txBox="1"/>
          <p:nvPr/>
        </p:nvSpPr>
        <p:spPr>
          <a:xfrm>
            <a:off x="8215457" y="2645719"/>
            <a:ext cx="5192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effectLst/>
                <a:latin typeface="Segoe UI Symbol" panose="020B0502040204020203" pitchFamily="34" charset="0"/>
                <a:ea typeface="Segoe UI Symbol" panose="020B0502040204020203" pitchFamily="34" charset="0"/>
              </a:rPr>
              <a:t>♀</a:t>
            </a:r>
            <a:endParaRPr lang="en-CA" sz="28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90025F8-95D1-4E35-8F5C-25C7C444AF6F}"/>
              </a:ext>
            </a:extLst>
          </p:cNvPr>
          <p:cNvSpPr txBox="1"/>
          <p:nvPr/>
        </p:nvSpPr>
        <p:spPr>
          <a:xfrm>
            <a:off x="9814545" y="297682"/>
            <a:ext cx="733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fruit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F7CF9E-D2CC-4D8C-83A7-C6519C61148A}"/>
              </a:ext>
            </a:extLst>
          </p:cNvPr>
          <p:cNvSpPr txBox="1"/>
          <p:nvPr/>
        </p:nvSpPr>
        <p:spPr>
          <a:xfrm>
            <a:off x="8123956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70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54945C-6D15-4A6E-AB24-AE53C829D9FA}"/>
              </a:ext>
            </a:extLst>
          </p:cNvPr>
          <p:cNvSpPr txBox="1"/>
          <p:nvPr/>
        </p:nvSpPr>
        <p:spPr>
          <a:xfrm>
            <a:off x="7150112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60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497790-3D8E-4E4C-8431-69D5768D0C49}"/>
              </a:ext>
            </a:extLst>
          </p:cNvPr>
          <p:cNvSpPr txBox="1"/>
          <p:nvPr/>
        </p:nvSpPr>
        <p:spPr>
          <a:xfrm>
            <a:off x="5113671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40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792DBC-4AE2-45E2-AE7C-AFF261DDB92E}"/>
              </a:ext>
            </a:extLst>
          </p:cNvPr>
          <p:cNvSpPr txBox="1"/>
          <p:nvPr/>
        </p:nvSpPr>
        <p:spPr>
          <a:xfrm>
            <a:off x="4087987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68190A-3148-4614-BC98-A6934A0C6679}"/>
              </a:ext>
            </a:extLst>
          </p:cNvPr>
          <p:cNvSpPr txBox="1"/>
          <p:nvPr/>
        </p:nvSpPr>
        <p:spPr>
          <a:xfrm>
            <a:off x="2056672" y="610191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428F183-A827-4F3A-BEDC-AAE989264428}"/>
              </a:ext>
            </a:extLst>
          </p:cNvPr>
          <p:cNvGrpSpPr/>
          <p:nvPr/>
        </p:nvGrpSpPr>
        <p:grpSpPr>
          <a:xfrm>
            <a:off x="933398" y="581222"/>
            <a:ext cx="4302034" cy="707886"/>
            <a:chOff x="7819275" y="5099765"/>
            <a:chExt cx="4302034" cy="707886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9E65766-FDA1-41F0-9617-CEB8765B800D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A506CBE-3A31-448A-8F08-019DA6F60097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66A82C14-81B5-424D-BDB3-689578F2ACBC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</p:spTree>
    <p:extLst>
      <p:ext uri="{BB962C8B-B14F-4D97-AF65-F5344CB8AC3E}">
        <p14:creationId xmlns:p14="http://schemas.microsoft.com/office/powerpoint/2010/main" val="3667143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Chart, scatter chart&#10;&#10;Description automatically generated">
            <a:extLst>
              <a:ext uri="{FF2B5EF4-FFF2-40B4-BE49-F238E27FC236}">
                <a16:creationId xmlns:a16="http://schemas.microsoft.com/office/drawing/2014/main" id="{AEED8579-519C-4958-AA1D-DC70B1CF9E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3" r="10864" b="10438"/>
          <a:stretch/>
        </p:blipFill>
        <p:spPr>
          <a:xfrm>
            <a:off x="1132089" y="225039"/>
            <a:ext cx="8974069" cy="547943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D5B391-492F-4762-86DF-87F5D875210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59124"/>
            <a:ext cx="0" cy="559798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EAB3DF-9A0E-47C4-983A-494EDE6100EF}"/>
              </a:ext>
            </a:extLst>
          </p:cNvPr>
          <p:cNvSpPr txBox="1"/>
          <p:nvPr/>
        </p:nvSpPr>
        <p:spPr>
          <a:xfrm>
            <a:off x="4944560" y="6123963"/>
            <a:ext cx="340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096D-CB1F-48C1-9A88-D4F36A9C6464}"/>
              </a:ext>
            </a:extLst>
          </p:cNvPr>
          <p:cNvSpPr txBox="1"/>
          <p:nvPr/>
        </p:nvSpPr>
        <p:spPr>
          <a:xfrm rot="16200000">
            <a:off x="-1457308" y="2776934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flowers produced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A5ABD-8D8E-47F9-AA28-8E6EDBEF96C5}"/>
              </a:ext>
            </a:extLst>
          </p:cNvPr>
          <p:cNvCxnSpPr>
            <a:cxnSpLocks/>
          </p:cNvCxnSpPr>
          <p:nvPr/>
        </p:nvCxnSpPr>
        <p:spPr>
          <a:xfrm>
            <a:off x="903286" y="5874696"/>
            <a:ext cx="1021729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7585E8-C439-486F-9E47-24636D15551C}"/>
              </a:ext>
            </a:extLst>
          </p:cNvPr>
          <p:cNvSpPr txBox="1"/>
          <p:nvPr/>
        </p:nvSpPr>
        <p:spPr>
          <a:xfrm>
            <a:off x="479642" y="131623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6352-C854-4028-9955-75B86F69AB05}"/>
              </a:ext>
            </a:extLst>
          </p:cNvPr>
          <p:cNvSpPr txBox="1"/>
          <p:nvPr/>
        </p:nvSpPr>
        <p:spPr>
          <a:xfrm>
            <a:off x="479642" y="275526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C5E28-A099-4145-959E-C32E7A1BCB85}"/>
              </a:ext>
            </a:extLst>
          </p:cNvPr>
          <p:cNvSpPr txBox="1"/>
          <p:nvPr/>
        </p:nvSpPr>
        <p:spPr>
          <a:xfrm>
            <a:off x="479642" y="414940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5466B-CEA1-4C8A-BAC5-F83F7EA9011C}"/>
              </a:ext>
            </a:extLst>
          </p:cNvPr>
          <p:cNvSpPr txBox="1"/>
          <p:nvPr/>
        </p:nvSpPr>
        <p:spPr>
          <a:xfrm>
            <a:off x="479642" y="5583585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62BC4-6E88-4A73-883C-4B95B26B9AC4}"/>
              </a:ext>
            </a:extLst>
          </p:cNvPr>
          <p:cNvSpPr txBox="1"/>
          <p:nvPr/>
        </p:nvSpPr>
        <p:spPr>
          <a:xfrm>
            <a:off x="384430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D7842-0E73-433A-988F-8D9C0A5A7B64}"/>
              </a:ext>
            </a:extLst>
          </p:cNvPr>
          <p:cNvSpPr txBox="1"/>
          <p:nvPr/>
        </p:nvSpPr>
        <p:spPr>
          <a:xfrm>
            <a:off x="1132089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F2953-B649-4633-B601-508C5F042AE6}"/>
              </a:ext>
            </a:extLst>
          </p:cNvPr>
          <p:cNvSpPr txBox="1"/>
          <p:nvPr/>
        </p:nvSpPr>
        <p:spPr>
          <a:xfrm>
            <a:off x="6576591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A557A-D124-4EC5-A1C6-3BC1DF20841B}"/>
              </a:ext>
            </a:extLst>
          </p:cNvPr>
          <p:cNvSpPr txBox="1"/>
          <p:nvPr/>
        </p:nvSpPr>
        <p:spPr>
          <a:xfrm>
            <a:off x="9378044" y="586316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37C5B-EF71-48C4-9E58-F4AD0FB82780}"/>
              </a:ext>
            </a:extLst>
          </p:cNvPr>
          <p:cNvSpPr txBox="1"/>
          <p:nvPr/>
        </p:nvSpPr>
        <p:spPr>
          <a:xfrm>
            <a:off x="1132089" y="159093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8E3268-296C-4BE6-AF74-156B4CABF27A}"/>
              </a:ext>
            </a:extLst>
          </p:cNvPr>
          <p:cNvSpPr/>
          <p:nvPr/>
        </p:nvSpPr>
        <p:spPr>
          <a:xfrm>
            <a:off x="3895046" y="282048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CC801-002F-4141-8BBE-32D2414F286B}"/>
              </a:ext>
            </a:extLst>
          </p:cNvPr>
          <p:cNvSpPr/>
          <p:nvPr/>
        </p:nvSpPr>
        <p:spPr>
          <a:xfrm>
            <a:off x="2085841" y="586729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53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81</Words>
  <Application>Microsoft Office PowerPoint</Application>
  <PresentationFormat>Widescreen</PresentationFormat>
  <Paragraphs>61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Open Sans</vt:lpstr>
      <vt:lpstr>Segoe UI Symbol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boehmm@student.ubc.ca</cp:lastModifiedBy>
  <cp:revision>65</cp:revision>
  <dcterms:created xsi:type="dcterms:W3CDTF">2020-08-07T03:29:51Z</dcterms:created>
  <dcterms:modified xsi:type="dcterms:W3CDTF">2021-09-08T16:53:26Z</dcterms:modified>
</cp:coreProperties>
</file>